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Breathing" charset="1" panose="02000500000000000000"/>
      <p:regular r:id="rId12"/>
    </p:embeddedFont>
    <p:embeddedFont>
      <p:font typeface="Montserrat" charset="1" panose="00000500000000000000"/>
      <p:regular r:id="rId13"/>
    </p:embeddedFont>
    <p:embeddedFont>
      <p:font typeface="Montserrat Bold" charset="1" panose="00000800000000000000"/>
      <p:regular r:id="rId14"/>
    </p:embeddedFont>
    <p:embeddedFont>
      <p:font typeface="Montserrat Italics" charset="1" panose="00000500000000000000"/>
      <p:regular r:id="rId15"/>
    </p:embeddedFont>
    <p:embeddedFont>
      <p:font typeface="Montserrat Bold Italics" charset="1" panose="00000800000000000000"/>
      <p:regular r:id="rId16"/>
    </p:embeddedFont>
    <p:embeddedFont>
      <p:font typeface="Montserrat Thin" charset="1" panose="00000300000000000000"/>
      <p:regular r:id="rId17"/>
    </p:embeddedFont>
    <p:embeddedFont>
      <p:font typeface="Montserrat Thin Italics" charset="1" panose="00000300000000000000"/>
      <p:regular r:id="rId18"/>
    </p:embeddedFont>
    <p:embeddedFont>
      <p:font typeface="Montserrat Extra-Light" charset="1" panose="00000300000000000000"/>
      <p:regular r:id="rId19"/>
    </p:embeddedFont>
    <p:embeddedFont>
      <p:font typeface="Montserrat Extra-Light Italics" charset="1" panose="00000300000000000000"/>
      <p:regular r:id="rId20"/>
    </p:embeddedFont>
    <p:embeddedFont>
      <p:font typeface="Montserrat Light" charset="1" panose="00000400000000000000"/>
      <p:regular r:id="rId21"/>
    </p:embeddedFont>
    <p:embeddedFont>
      <p:font typeface="Montserrat Light Italics" charset="1" panose="00000400000000000000"/>
      <p:regular r:id="rId22"/>
    </p:embeddedFont>
    <p:embeddedFont>
      <p:font typeface="Montserrat Medium" charset="1" panose="00000600000000000000"/>
      <p:regular r:id="rId23"/>
    </p:embeddedFont>
    <p:embeddedFont>
      <p:font typeface="Montserrat Medium Italics" charset="1" panose="00000600000000000000"/>
      <p:regular r:id="rId24"/>
    </p:embeddedFont>
    <p:embeddedFont>
      <p:font typeface="Montserrat Semi-Bold" charset="1" panose="00000700000000000000"/>
      <p:regular r:id="rId25"/>
    </p:embeddedFont>
    <p:embeddedFont>
      <p:font typeface="Montserrat Semi-Bold Italics" charset="1" panose="00000700000000000000"/>
      <p:regular r:id="rId26"/>
    </p:embeddedFont>
    <p:embeddedFont>
      <p:font typeface="Montserrat Ultra-Bold" charset="1" panose="00000900000000000000"/>
      <p:regular r:id="rId27"/>
    </p:embeddedFont>
    <p:embeddedFont>
      <p:font typeface="Montserrat Ultra-Bold Italics" charset="1" panose="00000900000000000000"/>
      <p:regular r:id="rId28"/>
    </p:embeddedFont>
    <p:embeddedFont>
      <p:font typeface="Montserrat Heavy" charset="1" panose="00000A00000000000000"/>
      <p:regular r:id="rId29"/>
    </p:embeddedFont>
    <p:embeddedFont>
      <p:font typeface="Montserrat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B8D9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604886" y="-181269"/>
            <a:ext cx="9778030" cy="10468269"/>
            <a:chOff x="0" y="0"/>
            <a:chExt cx="5933440" cy="6352286"/>
          </a:xfrm>
        </p:grpSpPr>
        <p:sp>
          <p:nvSpPr>
            <p:cNvPr name="Freeform 3" id="3"/>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solidFill>
              <a:srgbClr val="FFFFFF"/>
            </a:solidFill>
            <a:ln w="12700">
              <a:solidFill>
                <a:srgbClr val="000000"/>
              </a:solidFill>
            </a:ln>
          </p:spPr>
        </p:sp>
      </p:grpSp>
      <p:grpSp>
        <p:nvGrpSpPr>
          <p:cNvPr name="Group 4" id="4"/>
          <p:cNvGrpSpPr>
            <a:grpSpLocks noChangeAspect="true"/>
          </p:cNvGrpSpPr>
          <p:nvPr/>
        </p:nvGrpSpPr>
        <p:grpSpPr>
          <a:xfrm rot="0">
            <a:off x="9771745" y="-131336"/>
            <a:ext cx="9778030" cy="10468269"/>
            <a:chOff x="0" y="0"/>
            <a:chExt cx="5933440" cy="6352286"/>
          </a:xfrm>
        </p:grpSpPr>
        <p:sp>
          <p:nvSpPr>
            <p:cNvPr name="Freeform 5" id="5"/>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0" t="-40067" r="0" b="0"/>
              </a:stretch>
            </a:blipFill>
          </p:spPr>
        </p:sp>
      </p:grpSp>
      <p:sp>
        <p:nvSpPr>
          <p:cNvPr name="TextBox 6" id="6"/>
          <p:cNvSpPr txBox="true"/>
          <p:nvPr/>
        </p:nvSpPr>
        <p:spPr>
          <a:xfrm rot="0">
            <a:off x="1877393" y="3126329"/>
            <a:ext cx="7595738" cy="1219167"/>
          </a:xfrm>
          <a:prstGeom prst="rect">
            <a:avLst/>
          </a:prstGeom>
        </p:spPr>
        <p:txBody>
          <a:bodyPr anchor="t" rtlCol="false" tIns="0" lIns="0" bIns="0" rIns="0">
            <a:spAutoFit/>
          </a:bodyPr>
          <a:lstStyle/>
          <a:p>
            <a:pPr>
              <a:lnSpc>
                <a:spcPts val="9599"/>
              </a:lnSpc>
            </a:pPr>
            <a:r>
              <a:rPr lang="en-US" sz="7999">
                <a:solidFill>
                  <a:srgbClr val="FFFFFF"/>
                </a:solidFill>
                <a:latin typeface="Bebas Neue Bold"/>
              </a:rPr>
              <a:t>Popular Destination</a:t>
            </a:r>
          </a:p>
        </p:txBody>
      </p:sp>
      <p:sp>
        <p:nvSpPr>
          <p:cNvPr name="TextBox 7" id="7"/>
          <p:cNvSpPr txBox="true"/>
          <p:nvPr/>
        </p:nvSpPr>
        <p:spPr>
          <a:xfrm rot="0">
            <a:off x="1877393" y="2307212"/>
            <a:ext cx="7266607" cy="828642"/>
          </a:xfrm>
          <a:prstGeom prst="rect">
            <a:avLst/>
          </a:prstGeom>
        </p:spPr>
        <p:txBody>
          <a:bodyPr anchor="t" rtlCol="false" tIns="0" lIns="0" bIns="0" rIns="0">
            <a:spAutoFit/>
          </a:bodyPr>
          <a:lstStyle/>
          <a:p>
            <a:pPr>
              <a:lnSpc>
                <a:spcPts val="6599"/>
              </a:lnSpc>
            </a:pPr>
            <a:r>
              <a:rPr lang="en-US" sz="5499">
                <a:solidFill>
                  <a:srgbClr val="EE9C22"/>
                </a:solidFill>
                <a:latin typeface="Breathing"/>
              </a:rPr>
              <a:t>About Our</a:t>
            </a:r>
          </a:p>
        </p:txBody>
      </p:sp>
      <p:sp>
        <p:nvSpPr>
          <p:cNvPr name="TextBox 8" id="8"/>
          <p:cNvSpPr txBox="true"/>
          <p:nvPr/>
        </p:nvSpPr>
        <p:spPr>
          <a:xfrm rot="0">
            <a:off x="1877393" y="5883926"/>
            <a:ext cx="6599553" cy="1249150"/>
          </a:xfrm>
          <a:prstGeom prst="rect">
            <a:avLst/>
          </a:prstGeom>
        </p:spPr>
        <p:txBody>
          <a:bodyPr anchor="t" rtlCol="false" tIns="0" lIns="0" bIns="0" rIns="0">
            <a:spAutoFit/>
          </a:bodyPr>
          <a:lstStyle/>
          <a:p>
            <a:pPr>
              <a:lnSpc>
                <a:spcPts val="2520"/>
              </a:lnSpc>
            </a:pPr>
            <a:r>
              <a:rPr lang="en-US" sz="1800">
                <a:solidFill>
                  <a:srgbClr val="FFFFFF"/>
                </a:solidFill>
                <a:latin typeface="Montserrat"/>
              </a:rPr>
              <a:t>Presentations are tools that can be used as lectures, speeches, reports, and more. It is mostly presented like before an audience. Presentations are tools that can be used as lectures, speeches, reports, and more. </a:t>
            </a:r>
          </a:p>
        </p:txBody>
      </p:sp>
      <p:sp>
        <p:nvSpPr>
          <p:cNvPr name="TextBox 9" id="9"/>
          <p:cNvSpPr txBox="true"/>
          <p:nvPr/>
        </p:nvSpPr>
        <p:spPr>
          <a:xfrm rot="0">
            <a:off x="4125440" y="4675190"/>
            <a:ext cx="1549822" cy="636806"/>
          </a:xfrm>
          <a:prstGeom prst="rect">
            <a:avLst/>
          </a:prstGeom>
        </p:spPr>
        <p:txBody>
          <a:bodyPr anchor="t" rtlCol="false" tIns="0" lIns="0" bIns="0" rIns="0">
            <a:spAutoFit/>
          </a:bodyPr>
          <a:lstStyle/>
          <a:p>
            <a:pPr>
              <a:lnSpc>
                <a:spcPts val="4959"/>
              </a:lnSpc>
            </a:pPr>
            <a:r>
              <a:rPr lang="en-US" sz="3999">
                <a:solidFill>
                  <a:srgbClr val="EE9C22"/>
                </a:solidFill>
                <a:latin typeface="Bebas Neue Bold"/>
              </a:rPr>
              <a:t>7,456</a:t>
            </a:r>
          </a:p>
        </p:txBody>
      </p:sp>
      <p:sp>
        <p:nvSpPr>
          <p:cNvPr name="TextBox 10" id="10"/>
          <p:cNvSpPr txBox="true"/>
          <p:nvPr/>
        </p:nvSpPr>
        <p:spPr>
          <a:xfrm rot="0">
            <a:off x="1877393" y="4669757"/>
            <a:ext cx="1563282" cy="636806"/>
          </a:xfrm>
          <a:prstGeom prst="rect">
            <a:avLst/>
          </a:prstGeom>
        </p:spPr>
        <p:txBody>
          <a:bodyPr anchor="t" rtlCol="false" tIns="0" lIns="0" bIns="0" rIns="0">
            <a:spAutoFit/>
          </a:bodyPr>
          <a:lstStyle/>
          <a:p>
            <a:pPr>
              <a:lnSpc>
                <a:spcPts val="4959"/>
              </a:lnSpc>
            </a:pPr>
            <a:r>
              <a:rPr lang="en-US" sz="3999">
                <a:solidFill>
                  <a:srgbClr val="EE9C22"/>
                </a:solidFill>
                <a:latin typeface="Bebas Neue Bold"/>
              </a:rPr>
              <a:t>87%</a:t>
            </a:r>
          </a:p>
        </p:txBody>
      </p:sp>
      <p:sp>
        <p:nvSpPr>
          <p:cNvPr name="TextBox 11" id="11"/>
          <p:cNvSpPr txBox="true"/>
          <p:nvPr/>
        </p:nvSpPr>
        <p:spPr>
          <a:xfrm rot="0">
            <a:off x="4125440" y="5219352"/>
            <a:ext cx="1549822" cy="276540"/>
          </a:xfrm>
          <a:prstGeom prst="rect">
            <a:avLst/>
          </a:prstGeom>
        </p:spPr>
        <p:txBody>
          <a:bodyPr anchor="t" rtlCol="false" tIns="0" lIns="0" bIns="0" rIns="0">
            <a:spAutoFit/>
          </a:bodyPr>
          <a:lstStyle/>
          <a:p>
            <a:pPr>
              <a:lnSpc>
                <a:spcPts val="2232"/>
              </a:lnSpc>
            </a:pPr>
            <a:r>
              <a:rPr lang="en-US" sz="1800">
                <a:solidFill>
                  <a:srgbClr val="FFFFFF"/>
                </a:solidFill>
                <a:latin typeface="Montserrat Medium"/>
              </a:rPr>
              <a:t>Description</a:t>
            </a:r>
          </a:p>
        </p:txBody>
      </p:sp>
      <p:sp>
        <p:nvSpPr>
          <p:cNvPr name="TextBox 12" id="12"/>
          <p:cNvSpPr txBox="true"/>
          <p:nvPr/>
        </p:nvSpPr>
        <p:spPr>
          <a:xfrm rot="0">
            <a:off x="1877393" y="5219352"/>
            <a:ext cx="1563282" cy="276540"/>
          </a:xfrm>
          <a:prstGeom prst="rect">
            <a:avLst/>
          </a:prstGeom>
        </p:spPr>
        <p:txBody>
          <a:bodyPr anchor="t" rtlCol="false" tIns="0" lIns="0" bIns="0" rIns="0">
            <a:spAutoFit/>
          </a:bodyPr>
          <a:lstStyle/>
          <a:p>
            <a:pPr>
              <a:lnSpc>
                <a:spcPts val="2232"/>
              </a:lnSpc>
            </a:pPr>
            <a:r>
              <a:rPr lang="en-US" sz="1800">
                <a:solidFill>
                  <a:srgbClr val="FFFFFF"/>
                </a:solidFill>
                <a:latin typeface="Montserrat Medium"/>
              </a:rPr>
              <a:t>Description</a:t>
            </a:r>
          </a:p>
        </p:txBody>
      </p:sp>
      <p:grpSp>
        <p:nvGrpSpPr>
          <p:cNvPr name="Group 13" id="13"/>
          <p:cNvGrpSpPr/>
          <p:nvPr/>
        </p:nvGrpSpPr>
        <p:grpSpPr>
          <a:xfrm rot="0">
            <a:off x="1877393" y="7742676"/>
            <a:ext cx="2109247" cy="684921"/>
            <a:chOff x="0" y="0"/>
            <a:chExt cx="1251529" cy="406400"/>
          </a:xfrm>
        </p:grpSpPr>
        <p:sp>
          <p:nvSpPr>
            <p:cNvPr name="Freeform 14" id="14"/>
            <p:cNvSpPr/>
            <p:nvPr/>
          </p:nvSpPr>
          <p:spPr>
            <a:xfrm flipH="false" flipV="false" rot="0">
              <a:off x="0" y="0"/>
              <a:ext cx="1251529" cy="406400"/>
            </a:xfrm>
            <a:custGeom>
              <a:avLst/>
              <a:gdLst/>
              <a:ahLst/>
              <a:cxnLst/>
              <a:rect r="r" b="b" t="t" l="l"/>
              <a:pathLst>
                <a:path h="406400" w="1251529">
                  <a:moveTo>
                    <a:pt x="1048329" y="0"/>
                  </a:moveTo>
                  <a:cubicBezTo>
                    <a:pt x="1160553" y="0"/>
                    <a:pt x="1251529" y="90976"/>
                    <a:pt x="1251529" y="203200"/>
                  </a:cubicBezTo>
                  <a:cubicBezTo>
                    <a:pt x="1251529" y="315424"/>
                    <a:pt x="1160553" y="406400"/>
                    <a:pt x="1048329" y="406400"/>
                  </a:cubicBezTo>
                  <a:lnTo>
                    <a:pt x="203200" y="406400"/>
                  </a:lnTo>
                  <a:cubicBezTo>
                    <a:pt x="90976" y="406400"/>
                    <a:pt x="0" y="315424"/>
                    <a:pt x="0" y="203200"/>
                  </a:cubicBezTo>
                  <a:cubicBezTo>
                    <a:pt x="0" y="90976"/>
                    <a:pt x="90976" y="0"/>
                    <a:pt x="203200" y="0"/>
                  </a:cubicBezTo>
                  <a:close/>
                </a:path>
              </a:pathLst>
            </a:custGeom>
            <a:solidFill>
              <a:srgbClr val="EE9C22"/>
            </a:solidFill>
            <a:ln cap="sq">
              <a:noFill/>
              <a:prstDash val="solid"/>
              <a:miter/>
            </a:ln>
          </p:spPr>
        </p:sp>
        <p:sp>
          <p:nvSpPr>
            <p:cNvPr name="TextBox 15" id="15"/>
            <p:cNvSpPr txBox="true"/>
            <p:nvPr/>
          </p:nvSpPr>
          <p:spPr>
            <a:xfrm>
              <a:off x="0" y="0"/>
              <a:ext cx="1251529" cy="406400"/>
            </a:xfrm>
            <a:prstGeom prst="rect">
              <a:avLst/>
            </a:prstGeom>
          </p:spPr>
          <p:txBody>
            <a:bodyPr anchor="ctr" rtlCol="false" tIns="50800" lIns="50800" bIns="50800" rIns="50800"/>
            <a:lstStyle/>
            <a:p>
              <a:pPr algn="ctr">
                <a:lnSpc>
                  <a:spcPts val="2160"/>
                </a:lnSpc>
              </a:pPr>
            </a:p>
          </p:txBody>
        </p:sp>
      </p:grpSp>
      <p:sp>
        <p:nvSpPr>
          <p:cNvPr name="TextBox 16" id="16"/>
          <p:cNvSpPr txBox="true"/>
          <p:nvPr/>
        </p:nvSpPr>
        <p:spPr>
          <a:xfrm rot="0">
            <a:off x="2188376" y="7951787"/>
            <a:ext cx="1487280" cy="266568"/>
          </a:xfrm>
          <a:prstGeom prst="rect">
            <a:avLst/>
          </a:prstGeom>
        </p:spPr>
        <p:txBody>
          <a:bodyPr anchor="t" rtlCol="false" tIns="0" lIns="0" bIns="0" rIns="0">
            <a:spAutoFit/>
          </a:bodyPr>
          <a:lstStyle/>
          <a:p>
            <a:pPr algn="ctr">
              <a:lnSpc>
                <a:spcPts val="2160"/>
              </a:lnSpc>
            </a:pPr>
            <a:r>
              <a:rPr lang="en-US" sz="1800">
                <a:solidFill>
                  <a:srgbClr val="FFFFFF"/>
                </a:solidFill>
                <a:latin typeface="Montserrat"/>
              </a:rPr>
              <a:t>Read More</a:t>
            </a:r>
          </a:p>
        </p:txBody>
      </p:sp>
      <p:sp>
        <p:nvSpPr>
          <p:cNvPr name="Freeform 17" id="17"/>
          <p:cNvSpPr/>
          <p:nvPr/>
        </p:nvSpPr>
        <p:spPr>
          <a:xfrm flipH="false" flipV="false" rot="0">
            <a:off x="785287" y="793509"/>
            <a:ext cx="486827" cy="486827"/>
          </a:xfrm>
          <a:custGeom>
            <a:avLst/>
            <a:gdLst/>
            <a:ahLst/>
            <a:cxnLst/>
            <a:rect r="r" b="b" t="t" l="l"/>
            <a:pathLst>
              <a:path h="486827" w="486827">
                <a:moveTo>
                  <a:pt x="0" y="0"/>
                </a:moveTo>
                <a:lnTo>
                  <a:pt x="486826" y="0"/>
                </a:lnTo>
                <a:lnTo>
                  <a:pt x="486826" y="486826"/>
                </a:lnTo>
                <a:lnTo>
                  <a:pt x="0" y="486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8660898" y="8427597"/>
            <a:ext cx="2221693" cy="1215872"/>
          </a:xfrm>
          <a:custGeom>
            <a:avLst/>
            <a:gdLst/>
            <a:ahLst/>
            <a:cxnLst/>
            <a:rect r="r" b="b" t="t" l="l"/>
            <a:pathLst>
              <a:path h="1215872" w="2221693">
                <a:moveTo>
                  <a:pt x="0" y="0"/>
                </a:moveTo>
                <a:lnTo>
                  <a:pt x="2221693" y="0"/>
                </a:lnTo>
                <a:lnTo>
                  <a:pt x="2221693" y="1215872"/>
                </a:lnTo>
                <a:lnTo>
                  <a:pt x="0" y="1215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DAF0pcfMd5U</dc:identifier>
  <dcterms:modified xsi:type="dcterms:W3CDTF">2011-08-01T06:04:30Z</dcterms:modified>
  <cp:revision>1</cp:revision>
  <dc:title>Green Modern Tour &amp; Travel Agency Presentation</dc:title>
</cp:coreProperties>
</file>